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4648" r:id="rId3"/>
    <p:sldId id="4650" r:id="rId4"/>
    <p:sldId id="4649" r:id="rId5"/>
    <p:sldId id="465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BAE4138D-D86D-4B9E-B80E-3890800765FA}"/>
    <pc:docChg chg="undo custSel addSld delSld modSld">
      <pc:chgData name="贵申 王" userId="201fba2491c5f930" providerId="LiveId" clId="{BAE4138D-D86D-4B9E-B80E-3890800765FA}" dt="2025-08-22T04:26:53.085" v="372" actId="20577"/>
      <pc:docMkLst>
        <pc:docMk/>
      </pc:docMkLst>
      <pc:sldChg chg="modSp mod">
        <pc:chgData name="贵申 王" userId="201fba2491c5f930" providerId="LiveId" clId="{BAE4138D-D86D-4B9E-B80E-3890800765FA}" dt="2025-08-22T04:26:28.332" v="352" actId="20577"/>
        <pc:sldMkLst>
          <pc:docMk/>
          <pc:sldMk cId="0" sldId="4648"/>
        </pc:sldMkLst>
        <pc:spChg chg="mod">
          <ac:chgData name="贵申 王" userId="201fba2491c5f930" providerId="LiveId" clId="{BAE4138D-D86D-4B9E-B80E-3890800765FA}" dt="2025-08-22T04:26:28.332" v="352" actId="20577"/>
          <ac:spMkLst>
            <pc:docMk/>
            <pc:sldMk cId="0" sldId="4648"/>
            <ac:spMk id="1222658" creationId="{80323B66-808B-6042-F676-20DF6EA610F6}"/>
          </ac:spMkLst>
        </pc:spChg>
        <pc:spChg chg="mod">
          <ac:chgData name="贵申 王" userId="201fba2491c5f930" providerId="LiveId" clId="{BAE4138D-D86D-4B9E-B80E-3890800765FA}" dt="2025-08-22T04:26:08.216" v="348" actId="20577"/>
          <ac:spMkLst>
            <pc:docMk/>
            <pc:sldMk cId="0" sldId="4648"/>
            <ac:spMk id="1266691" creationId="{43D49722-2351-4E9F-99CB-AC9A77BEF667}"/>
          </ac:spMkLst>
        </pc:spChg>
      </pc:sldChg>
      <pc:sldChg chg="modSp add mod">
        <pc:chgData name="贵申 王" userId="201fba2491c5f930" providerId="LiveId" clId="{BAE4138D-D86D-4B9E-B80E-3890800765FA}" dt="2025-08-22T04:26:33.681" v="354" actId="20577"/>
        <pc:sldMkLst>
          <pc:docMk/>
          <pc:sldMk cId="2338388344" sldId="4649"/>
        </pc:sldMkLst>
      </pc:sldChg>
      <pc:sldChg chg="del">
        <pc:chgData name="贵申 王" userId="201fba2491c5f930" providerId="LiveId" clId="{BAE4138D-D86D-4B9E-B80E-3890800765FA}" dt="2025-08-22T03:39:47.258" v="0" actId="47"/>
        <pc:sldMkLst>
          <pc:docMk/>
          <pc:sldMk cId="3755213685" sldId="4649"/>
        </pc:sldMkLst>
      </pc:sldChg>
      <pc:sldChg chg="modSp add mod">
        <pc:chgData name="贵申 王" userId="201fba2491c5f930" providerId="LiveId" clId="{BAE4138D-D86D-4B9E-B80E-3890800765FA}" dt="2025-08-22T04:26:40.472" v="360" actId="20577"/>
        <pc:sldMkLst>
          <pc:docMk/>
          <pc:sldMk cId="646442666" sldId="4650"/>
        </pc:sldMkLst>
      </pc:sldChg>
      <pc:sldChg chg="modSp add mod replId">
        <pc:chgData name="贵申 王" userId="201fba2491c5f930" providerId="LiveId" clId="{BAE4138D-D86D-4B9E-B80E-3890800765FA}" dt="2025-08-22T04:26:47.687" v="366" actId="20577"/>
        <pc:sldMkLst>
          <pc:docMk/>
          <pc:sldMk cId="2176418101" sldId="4651"/>
        </pc:sldMkLst>
      </pc:sldChg>
      <pc:sldChg chg="modSp add mod">
        <pc:chgData name="贵申 王" userId="201fba2491c5f930" providerId="LiveId" clId="{BAE4138D-D86D-4B9E-B80E-3890800765FA}" dt="2025-08-22T04:26:53.085" v="372" actId="20577"/>
        <pc:sldMkLst>
          <pc:docMk/>
          <pc:sldMk cId="3847844385" sldId="4652"/>
        </pc:sldMkLst>
      </pc:sldChg>
      <pc:sldChg chg="del">
        <pc:chgData name="贵申 王" userId="201fba2491c5f930" providerId="LiveId" clId="{BAE4138D-D86D-4B9E-B80E-3890800765FA}" dt="2025-08-22T03:39:48.921" v="1" actId="47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4E6B0E10-93E4-4504-9953-7E81A8551F8B}"/>
    <pc:docChg chg="addSld delSld modSld sldOrd">
      <pc:chgData name="贵申 王" userId="201fba2491c5f930" providerId="LiveId" clId="{4E6B0E10-93E4-4504-9953-7E81A8551F8B}" dt="2025-09-02T02:56:34.161" v="45" actId="27107"/>
      <pc:docMkLst>
        <pc:docMk/>
      </pc:docMkLst>
      <pc:sldChg chg="modSp mod">
        <pc:chgData name="贵申 王" userId="201fba2491c5f930" providerId="LiveId" clId="{4E6B0E10-93E4-4504-9953-7E81A8551F8B}" dt="2025-09-02T02:54:20.785" v="32" actId="20577"/>
        <pc:sldMkLst>
          <pc:docMk/>
          <pc:sldMk cId="0" sldId="4648"/>
        </pc:sldMkLst>
        <pc:spChg chg="mod">
          <ac:chgData name="贵申 王" userId="201fba2491c5f930" providerId="LiveId" clId="{4E6B0E10-93E4-4504-9953-7E81A8551F8B}" dt="2025-09-02T02:54:20.785" v="32" actId="20577"/>
          <ac:spMkLst>
            <pc:docMk/>
            <pc:sldMk cId="0" sldId="4648"/>
            <ac:spMk id="1222658" creationId="{80323B66-808B-6042-F676-20DF6EA610F6}"/>
          </ac:spMkLst>
        </pc:spChg>
        <pc:spChg chg="mod">
          <ac:chgData name="贵申 王" userId="201fba2491c5f930" providerId="LiveId" clId="{4E6B0E10-93E4-4504-9953-7E81A8551F8B}" dt="2025-09-02T02:48:00.734" v="7"/>
          <ac:spMkLst>
            <pc:docMk/>
            <pc:sldMk cId="0" sldId="4648"/>
            <ac:spMk id="1266691" creationId="{43D49722-2351-4E9F-99CB-AC9A77BEF667}"/>
          </ac:spMkLst>
        </pc:spChg>
      </pc:sldChg>
      <pc:sldChg chg="del">
        <pc:chgData name="贵申 王" userId="201fba2491c5f930" providerId="LiveId" clId="{4E6B0E10-93E4-4504-9953-7E81A8551F8B}" dt="2025-09-02T02:12:26.391" v="0" actId="47"/>
        <pc:sldMkLst>
          <pc:docMk/>
          <pc:sldMk cId="892762041" sldId="4649"/>
        </pc:sldMkLst>
      </pc:sldChg>
      <pc:sldChg chg="modSp add mod">
        <pc:chgData name="贵申 王" userId="201fba2491c5f930" providerId="LiveId" clId="{4E6B0E10-93E4-4504-9953-7E81A8551F8B}" dt="2025-09-02T02:54:35.314" v="40" actId="20577"/>
        <pc:sldMkLst>
          <pc:docMk/>
          <pc:sldMk cId="3647704123" sldId="4649"/>
        </pc:sldMkLst>
        <pc:spChg chg="mod">
          <ac:chgData name="贵申 王" userId="201fba2491c5f930" providerId="LiveId" clId="{4E6B0E10-93E4-4504-9953-7E81A8551F8B}" dt="2025-09-02T02:54:35.314" v="40" actId="20577"/>
          <ac:spMkLst>
            <pc:docMk/>
            <pc:sldMk cId="3647704123" sldId="4649"/>
            <ac:spMk id="1222658" creationId="{979916BC-F0E2-5D25-0625-BFE9C1E195FC}"/>
          </ac:spMkLst>
        </pc:spChg>
        <pc:spChg chg="mod">
          <ac:chgData name="贵申 王" userId="201fba2491c5f930" providerId="LiveId" clId="{4E6B0E10-93E4-4504-9953-7E81A8551F8B}" dt="2025-09-02T02:48:44.287" v="11" actId="20577"/>
          <ac:spMkLst>
            <pc:docMk/>
            <pc:sldMk cId="3647704123" sldId="4649"/>
            <ac:spMk id="1266691" creationId="{8E77C8E4-A009-9E00-EFF8-C96F748A474A}"/>
          </ac:spMkLst>
        </pc:spChg>
      </pc:sldChg>
      <pc:sldChg chg="modSp add mod ord">
        <pc:chgData name="贵申 王" userId="201fba2491c5f930" providerId="LiveId" clId="{4E6B0E10-93E4-4504-9953-7E81A8551F8B}" dt="2025-09-02T02:54:27.539" v="36" actId="20577"/>
        <pc:sldMkLst>
          <pc:docMk/>
          <pc:sldMk cId="1719313169" sldId="4650"/>
        </pc:sldMkLst>
        <pc:spChg chg="mod">
          <ac:chgData name="贵申 王" userId="201fba2491c5f930" providerId="LiveId" clId="{4E6B0E10-93E4-4504-9953-7E81A8551F8B}" dt="2025-09-02T02:54:27.539" v="36" actId="20577"/>
          <ac:spMkLst>
            <pc:docMk/>
            <pc:sldMk cId="1719313169" sldId="4650"/>
            <ac:spMk id="1222658" creationId="{2E886B41-108B-4212-7ECB-325FE1F8BC81}"/>
          </ac:spMkLst>
        </pc:spChg>
        <pc:spChg chg="mod">
          <ac:chgData name="贵申 王" userId="201fba2491c5f930" providerId="LiveId" clId="{4E6B0E10-93E4-4504-9953-7E81A8551F8B}" dt="2025-09-02T02:53:56.990" v="25" actId="20577"/>
          <ac:spMkLst>
            <pc:docMk/>
            <pc:sldMk cId="1719313169" sldId="4650"/>
            <ac:spMk id="1266691" creationId="{7205E209-4390-FD48-106A-F63E897E1764}"/>
          </ac:spMkLst>
        </pc:spChg>
      </pc:sldChg>
      <pc:sldChg chg="del">
        <pc:chgData name="贵申 王" userId="201fba2491c5f930" providerId="LiveId" clId="{4E6B0E10-93E4-4504-9953-7E81A8551F8B}" dt="2025-09-02T02:12:26.802" v="1" actId="47"/>
        <pc:sldMkLst>
          <pc:docMk/>
          <pc:sldMk cId="2397517320" sldId="4650"/>
        </pc:sldMkLst>
      </pc:sldChg>
      <pc:sldChg chg="modSp add mod">
        <pc:chgData name="贵申 王" userId="201fba2491c5f930" providerId="LiveId" clId="{4E6B0E10-93E4-4504-9953-7E81A8551F8B}" dt="2025-09-02T02:56:34.161" v="45" actId="27107"/>
        <pc:sldMkLst>
          <pc:docMk/>
          <pc:sldMk cId="866939678" sldId="4651"/>
        </pc:sldMkLst>
        <pc:spChg chg="mod">
          <ac:chgData name="贵申 王" userId="201fba2491c5f930" providerId="LiveId" clId="{4E6B0E10-93E4-4504-9953-7E81A8551F8B}" dt="2025-09-02T02:54:41.109" v="44" actId="20577"/>
          <ac:spMkLst>
            <pc:docMk/>
            <pc:sldMk cId="866939678" sldId="4651"/>
            <ac:spMk id="1222658" creationId="{5A8E46D6-BCB9-FCE0-3DC2-0B293419C596}"/>
          </ac:spMkLst>
        </pc:spChg>
        <pc:spChg chg="mod">
          <ac:chgData name="贵申 王" userId="201fba2491c5f930" providerId="LiveId" clId="{4E6B0E10-93E4-4504-9953-7E81A8551F8B}" dt="2025-09-02T02:56:34.161" v="45" actId="27107"/>
          <ac:spMkLst>
            <pc:docMk/>
            <pc:sldMk cId="866939678" sldId="4651"/>
            <ac:spMk id="1266691" creationId="{88D47D43-DE8E-5556-1265-5D9166C3419C}"/>
          </ac:spMkLst>
        </pc:spChg>
      </pc:sldChg>
      <pc:sldChg chg="del">
        <pc:chgData name="贵申 王" userId="201fba2491c5f930" providerId="LiveId" clId="{4E6B0E10-93E4-4504-9953-7E81A8551F8B}" dt="2025-09-02T02:12:27.864" v="2" actId="47"/>
        <pc:sldMkLst>
          <pc:docMk/>
          <pc:sldMk cId="1076290301" sldId="4651"/>
        </pc:sldMkLst>
      </pc:sldChg>
    </pc:docChg>
  </pc:docChgLst>
  <pc:docChgLst>
    <pc:chgData name="贵申 王" userId="201fba2491c5f930" providerId="LiveId" clId="{8320D319-DE90-4432-85D2-FACE200E9812}"/>
    <pc:docChg chg="undo custSel addSld delSld modSld sldOrd">
      <pc:chgData name="贵申 王" userId="201fba2491c5f930" providerId="LiveId" clId="{8320D319-DE90-4432-85D2-FACE200E9812}" dt="2025-04-30T02:44:09.932" v="172" actId="20577"/>
      <pc:docMkLst>
        <pc:docMk/>
      </pc:docMkLst>
      <pc:sldChg chg="modSp mod">
        <pc:chgData name="贵申 王" userId="201fba2491c5f930" providerId="LiveId" clId="{8320D319-DE90-4432-85D2-FACE200E9812}" dt="2025-04-30T02:44:09.932" v="172" actId="20577"/>
        <pc:sldMkLst>
          <pc:docMk/>
          <pc:sldMk cId="0" sldId="4648"/>
        </pc:sldMkLst>
      </pc:sldChg>
      <pc:sldChg chg="del">
        <pc:chgData name="贵申 王" userId="201fba2491c5f930" providerId="LiveId" clId="{8320D319-DE90-4432-85D2-FACE200E9812}" dt="2025-04-25T00:07:22.932" v="0" actId="47"/>
        <pc:sldMkLst>
          <pc:docMk/>
          <pc:sldMk cId="0" sldId="4649"/>
        </pc:sldMkLst>
      </pc:sldChg>
      <pc:sldChg chg="modSp add mod">
        <pc:chgData name="贵申 王" userId="201fba2491c5f930" providerId="LiveId" clId="{8320D319-DE90-4432-85D2-FACE200E9812}" dt="2025-04-25T03:05:27.814" v="149" actId="20577"/>
        <pc:sldMkLst>
          <pc:docMk/>
          <pc:sldMk cId="3755213685" sldId="4649"/>
        </pc:sldMkLst>
      </pc:sldChg>
      <pc:sldChg chg="del">
        <pc:chgData name="贵申 王" userId="201fba2491c5f930" providerId="LiveId" clId="{8320D319-DE90-4432-85D2-FACE200E9812}" dt="2025-04-25T00:07:23.251" v="1" actId="47"/>
        <pc:sldMkLst>
          <pc:docMk/>
          <pc:sldMk cId="1634123423" sldId="4650"/>
        </pc:sldMkLst>
      </pc:sldChg>
      <pc:sldChg chg="modSp add mod">
        <pc:chgData name="贵申 王" userId="201fba2491c5f930" providerId="LiveId" clId="{8320D319-DE90-4432-85D2-FACE200E9812}" dt="2025-04-25T03:05:36.918" v="153" actId="20577"/>
        <pc:sldMkLst>
          <pc:docMk/>
          <pc:sldMk cId="4030212991" sldId="4650"/>
        </pc:sldMkLst>
      </pc:sldChg>
      <pc:sldChg chg="modSp add mod">
        <pc:chgData name="贵申 王" userId="201fba2491c5f930" providerId="LiveId" clId="{8320D319-DE90-4432-85D2-FACE200E9812}" dt="2025-04-25T03:05:44.534" v="157" actId="20577"/>
        <pc:sldMkLst>
          <pc:docMk/>
          <pc:sldMk cId="720472947" sldId="4651"/>
        </pc:sldMkLst>
      </pc:sldChg>
      <pc:sldChg chg="del">
        <pc:chgData name="贵申 王" userId="201fba2491c5f930" providerId="LiveId" clId="{8320D319-DE90-4432-85D2-FACE200E9812}" dt="2025-04-25T00:07:24.004" v="2" actId="47"/>
        <pc:sldMkLst>
          <pc:docMk/>
          <pc:sldMk cId="1892394478" sldId="4651"/>
        </pc:sldMkLst>
      </pc:sldChg>
      <pc:sldChg chg="modSp add mod">
        <pc:chgData name="贵申 王" userId="201fba2491c5f930" providerId="LiveId" clId="{8320D319-DE90-4432-85D2-FACE200E9812}" dt="2025-04-25T03:05:50.091" v="161" actId="20577"/>
        <pc:sldMkLst>
          <pc:docMk/>
          <pc:sldMk cId="3778676684" sldId="4652"/>
        </pc:sldMkLst>
      </pc:sldChg>
      <pc:sldChg chg="modSp add mod ord">
        <pc:chgData name="贵申 王" userId="201fba2491c5f930" providerId="LiveId" clId="{8320D319-DE90-4432-85D2-FACE200E9812}" dt="2025-04-25T03:05:55.522" v="165" actId="20577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C0E5052A-F598-4026-824E-F55B53D331F2}"/>
    <pc:docChg chg="addSld modSld">
      <pc:chgData name="贵申 王" userId="201fba2491c5f930" providerId="LiveId" clId="{C0E5052A-F598-4026-824E-F55B53D331F2}" dt="2025-04-25T00:05:25.422" v="18" actId="20577"/>
      <pc:docMkLst>
        <pc:docMk/>
      </pc:docMkLst>
      <pc:sldChg chg="modSp mod">
        <pc:chgData name="贵申 王" userId="201fba2491c5f930" providerId="LiveId" clId="{C0E5052A-F598-4026-824E-F55B53D331F2}" dt="2025-04-25T00:05:06.454" v="2" actId="20577"/>
        <pc:sldMkLst>
          <pc:docMk/>
          <pc:sldMk cId="0" sldId="4648"/>
        </pc:sldMkLst>
      </pc:sldChg>
      <pc:sldChg chg="modSp mod">
        <pc:chgData name="贵申 王" userId="201fba2491c5f930" providerId="LiveId" clId="{C0E5052A-F598-4026-824E-F55B53D331F2}" dt="2025-04-25T00:05:11.503" v="4" actId="20577"/>
        <pc:sldMkLst>
          <pc:docMk/>
          <pc:sldMk cId="0" sldId="4649"/>
        </pc:sldMkLst>
      </pc:sldChg>
      <pc:sldChg chg="modSp add mod">
        <pc:chgData name="贵申 王" userId="201fba2491c5f930" providerId="LiveId" clId="{C0E5052A-F598-4026-824E-F55B53D331F2}" dt="2025-04-25T00:05:18.527" v="10" actId="20577"/>
        <pc:sldMkLst>
          <pc:docMk/>
          <pc:sldMk cId="1634123423" sldId="4650"/>
        </pc:sldMkLst>
      </pc:sldChg>
      <pc:sldChg chg="modSp add mod">
        <pc:chgData name="贵申 王" userId="201fba2491c5f930" providerId="LiveId" clId="{C0E5052A-F598-4026-824E-F55B53D331F2}" dt="2025-04-25T00:05:25.422" v="18" actId="20577"/>
        <pc:sldMkLst>
          <pc:docMk/>
          <pc:sldMk cId="1892394478" sldId="4651"/>
        </pc:sldMkLst>
      </pc:sldChg>
    </pc:docChg>
  </pc:docChgLst>
  <pc:docChgLst>
    <pc:chgData name="贵申 王" userId="201fba2491c5f930" providerId="LiveId" clId="{31A02A16-9A4C-4A6A-9D2D-045E5B2A96CC}"/>
    <pc:docChg chg="delSld modSld">
      <pc:chgData name="贵申 王" userId="201fba2491c5f930" providerId="LiveId" clId="{31A02A16-9A4C-4A6A-9D2D-045E5B2A96CC}" dt="2025-08-15T03:30:48.546" v="12" actId="20577"/>
      <pc:docMkLst>
        <pc:docMk/>
      </pc:docMkLst>
      <pc:sldChg chg="modSp mod">
        <pc:chgData name="贵申 王" userId="201fba2491c5f930" providerId="LiveId" clId="{31A02A16-9A4C-4A6A-9D2D-045E5B2A96CC}" dt="2025-08-15T03:30:37.456" v="4" actId="20577"/>
        <pc:sldMkLst>
          <pc:docMk/>
          <pc:sldMk cId="0" sldId="4648"/>
        </pc:sldMkLst>
        <pc:spChg chg="mod">
          <ac:chgData name="贵申 王" userId="201fba2491c5f930" providerId="LiveId" clId="{31A02A16-9A4C-4A6A-9D2D-045E5B2A96CC}" dt="2025-08-15T03:30:37.456" v="4" actId="20577"/>
          <ac:spMkLst>
            <pc:docMk/>
            <pc:sldMk cId="0" sldId="4648"/>
            <ac:spMk id="1222658" creationId="{80323B66-808B-6042-F676-20DF6EA610F6}"/>
          </ac:spMkLst>
        </pc:spChg>
      </pc:sldChg>
      <pc:sldChg chg="modSp mod">
        <pc:chgData name="贵申 王" userId="201fba2491c5f930" providerId="LiveId" clId="{31A02A16-9A4C-4A6A-9D2D-045E5B2A96CC}" dt="2025-08-15T03:30:42.635" v="6" actId="20577"/>
        <pc:sldMkLst>
          <pc:docMk/>
          <pc:sldMk cId="3755213685" sldId="4649"/>
        </pc:sldMkLst>
      </pc:sldChg>
      <pc:sldChg chg="del">
        <pc:chgData name="贵申 王" userId="201fba2491c5f930" providerId="LiveId" clId="{31A02A16-9A4C-4A6A-9D2D-045E5B2A96CC}" dt="2025-08-15T03:30:27.936" v="0" actId="47"/>
        <pc:sldMkLst>
          <pc:docMk/>
          <pc:sldMk cId="4030212991" sldId="4650"/>
        </pc:sldMkLst>
      </pc:sldChg>
      <pc:sldChg chg="del">
        <pc:chgData name="贵申 王" userId="201fba2491c5f930" providerId="LiveId" clId="{31A02A16-9A4C-4A6A-9D2D-045E5B2A96CC}" dt="2025-08-15T03:30:29.478" v="1" actId="47"/>
        <pc:sldMkLst>
          <pc:docMk/>
          <pc:sldMk cId="720472947" sldId="4651"/>
        </pc:sldMkLst>
      </pc:sldChg>
      <pc:sldChg chg="del">
        <pc:chgData name="贵申 王" userId="201fba2491c5f930" providerId="LiveId" clId="{31A02A16-9A4C-4A6A-9D2D-045E5B2A96CC}" dt="2025-08-15T03:30:30.640" v="2" actId="47"/>
        <pc:sldMkLst>
          <pc:docMk/>
          <pc:sldMk cId="3778676684" sldId="4652"/>
        </pc:sldMkLst>
      </pc:sldChg>
      <pc:sldChg chg="modSp mod">
        <pc:chgData name="贵申 王" userId="201fba2491c5f930" providerId="LiveId" clId="{31A02A16-9A4C-4A6A-9D2D-045E5B2A96CC}" dt="2025-08-15T03:30:48.546" v="12" actId="20577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178AFC62-22A3-4481-9DB7-FE57DA9E19DA}"/>
    <pc:docChg chg="modSld">
      <pc:chgData name="贵申 王" userId="201fba2491c5f930" providerId="LiveId" clId="{178AFC62-22A3-4481-9DB7-FE57DA9E19DA}" dt="2025-06-20T02:26:04.986" v="0" actId="14100"/>
      <pc:docMkLst>
        <pc:docMk/>
      </pc:docMkLst>
      <pc:sldChg chg="modSp mod">
        <pc:chgData name="贵申 王" userId="201fba2491c5f930" providerId="LiveId" clId="{178AFC62-22A3-4481-9DB7-FE57DA9E19DA}" dt="2025-06-20T02:26:04.986" v="0" actId="14100"/>
        <pc:sldMkLst>
          <pc:docMk/>
          <pc:sldMk cId="3136372726" sldId="4653"/>
        </pc:sldMkLst>
      </pc:sldChg>
    </pc:docChg>
  </pc:docChgLst>
  <pc:docChgLst>
    <pc:chgData name="贵申 王" userId="201fba2491c5f930" providerId="LiveId" clId="{42D81B8A-DCFB-4492-8696-E32AAC1C5919}"/>
    <pc:docChg chg="addSld delSld modSld">
      <pc:chgData name="贵申 王" userId="201fba2491c5f930" providerId="LiveId" clId="{42D81B8A-DCFB-4492-8696-E32AAC1C5919}" dt="2025-08-29T03:33:10.108" v="58" actId="20577"/>
      <pc:docMkLst>
        <pc:docMk/>
      </pc:docMkLst>
      <pc:sldChg chg="modSp mod">
        <pc:chgData name="贵申 王" userId="201fba2491c5f930" providerId="LiveId" clId="{42D81B8A-DCFB-4492-8696-E32AAC1C5919}" dt="2025-08-29T03:24:52.043" v="37" actId="1076"/>
        <pc:sldMkLst>
          <pc:docMk/>
          <pc:sldMk cId="0" sldId="4648"/>
        </pc:sldMkLst>
        <pc:spChg chg="mod">
          <ac:chgData name="贵申 王" userId="201fba2491c5f930" providerId="LiveId" clId="{42D81B8A-DCFB-4492-8696-E32AAC1C5919}" dt="2025-08-29T03:24:52.043" v="37" actId="1076"/>
          <ac:spMkLst>
            <pc:docMk/>
            <pc:sldMk cId="0" sldId="4648"/>
            <ac:spMk id="1222658" creationId="{80323B66-808B-6042-F676-20DF6EA610F6}"/>
          </ac:spMkLst>
        </pc:spChg>
        <pc:spChg chg="mod">
          <ac:chgData name="贵申 王" userId="201fba2491c5f930" providerId="LiveId" clId="{42D81B8A-DCFB-4492-8696-E32AAC1C5919}" dt="2025-08-29T03:22:26.810" v="29" actId="27107"/>
          <ac:spMkLst>
            <pc:docMk/>
            <pc:sldMk cId="0" sldId="4648"/>
            <ac:spMk id="1266691" creationId="{43D49722-2351-4E9F-99CB-AC9A77BEF667}"/>
          </ac:spMkLst>
        </pc:spChg>
      </pc:sldChg>
      <pc:sldChg chg="modSp add mod">
        <pc:chgData name="贵申 王" userId="201fba2491c5f930" providerId="LiveId" clId="{42D81B8A-DCFB-4492-8696-E32AAC1C5919}" dt="2025-08-29T03:26:46.119" v="56" actId="20577"/>
        <pc:sldMkLst>
          <pc:docMk/>
          <pc:sldMk cId="892762041" sldId="4649"/>
        </pc:sldMkLst>
      </pc:sldChg>
      <pc:sldChg chg="del">
        <pc:chgData name="贵申 王" userId="201fba2491c5f930" providerId="LiveId" clId="{42D81B8A-DCFB-4492-8696-E32AAC1C5919}" dt="2025-08-29T02:50:24.350" v="0" actId="47"/>
        <pc:sldMkLst>
          <pc:docMk/>
          <pc:sldMk cId="2338388344" sldId="4649"/>
        </pc:sldMkLst>
      </pc:sldChg>
      <pc:sldChg chg="del">
        <pc:chgData name="贵申 王" userId="201fba2491c5f930" providerId="LiveId" clId="{42D81B8A-DCFB-4492-8696-E32AAC1C5919}" dt="2025-08-29T02:50:24.759" v="1" actId="47"/>
        <pc:sldMkLst>
          <pc:docMk/>
          <pc:sldMk cId="646442666" sldId="4650"/>
        </pc:sldMkLst>
      </pc:sldChg>
      <pc:sldChg chg="modSp add mod">
        <pc:chgData name="贵申 王" userId="201fba2491c5f930" providerId="LiveId" clId="{42D81B8A-DCFB-4492-8696-E32AAC1C5919}" dt="2025-08-29T03:25:55.602" v="49" actId="1076"/>
        <pc:sldMkLst>
          <pc:docMk/>
          <pc:sldMk cId="2397517320" sldId="4650"/>
        </pc:sldMkLst>
      </pc:sldChg>
      <pc:sldChg chg="modSp add mod">
        <pc:chgData name="贵申 王" userId="201fba2491c5f930" providerId="LiveId" clId="{42D81B8A-DCFB-4492-8696-E32AAC1C5919}" dt="2025-08-29T03:33:10.108" v="58" actId="20577"/>
        <pc:sldMkLst>
          <pc:docMk/>
          <pc:sldMk cId="1076290301" sldId="4651"/>
        </pc:sldMkLst>
      </pc:sldChg>
      <pc:sldChg chg="del">
        <pc:chgData name="贵申 王" userId="201fba2491c5f930" providerId="LiveId" clId="{42D81B8A-DCFB-4492-8696-E32AAC1C5919}" dt="2025-08-29T02:50:25.223" v="2" actId="47"/>
        <pc:sldMkLst>
          <pc:docMk/>
          <pc:sldMk cId="2176418101" sldId="4651"/>
        </pc:sldMkLst>
      </pc:sldChg>
      <pc:sldChg chg="del">
        <pc:chgData name="贵申 王" userId="201fba2491c5f930" providerId="LiveId" clId="{42D81B8A-DCFB-4492-8696-E32AAC1C5919}" dt="2025-08-29T02:50:25.981" v="3" actId="47"/>
        <pc:sldMkLst>
          <pc:docMk/>
          <pc:sldMk cId="3847844385" sldId="465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4D644-B963-46CD-A2E2-ED4478A275C5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9627E-9178-4397-A2EF-C0019351B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1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0556EC57-577E-CE2C-6B7A-2320B73D0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1BEF7E93-3B1F-0061-C6D0-01C9946F96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B8D7A360-10E9-A459-4481-F43244F66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A530C-9063-BC80-2FED-5949AA84F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DB7B58CC-E418-52B2-8881-FD200AC06A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C5CF09FF-FD42-595C-37A0-8F995301C8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497E33F5-F591-AC74-82E2-97A4CAAF0B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8173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7D662-7F8F-6908-8346-5F0636F0A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330F6075-226F-4D2F-0682-3AFF8D668D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90B0B7D1-2719-7D23-AE72-FD1EFB943C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E4298208-5FEB-B242-33AE-1E9F57EF6F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951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702E8-2D68-3ED1-393E-F4E7D7607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682" name="Rectangle 7">
            <a:extLst>
              <a:ext uri="{FF2B5EF4-FFF2-40B4-BE49-F238E27FC236}">
                <a16:creationId xmlns:a16="http://schemas.microsoft.com/office/drawing/2014/main" id="{9E9E372D-A3EC-BCCB-5357-D9FC2AC1AB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57066" indent="-291179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64717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30604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96491" indent="-23294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3177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2277AA-F770-4FF9-93B3-91A898A1A91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3177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223683" name="Rectangle 2">
            <a:extLst>
              <a:ext uri="{FF2B5EF4-FFF2-40B4-BE49-F238E27FC236}">
                <a16:creationId xmlns:a16="http://schemas.microsoft.com/office/drawing/2014/main" id="{9FC5B3FE-1C7E-94DF-F10F-9CB3871E4A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3684" name="Rectangle 3">
            <a:extLst>
              <a:ext uri="{FF2B5EF4-FFF2-40B4-BE49-F238E27FC236}">
                <a16:creationId xmlns:a16="http://schemas.microsoft.com/office/drawing/2014/main" id="{1B7CA8D0-E75F-526F-02FD-1FC1E91B65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9784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0874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49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387328C1-DBAC-2183-EAA3-13C0B88E6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E2A783-0A91-7F1A-4773-46979DD52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22C61A66-801E-1F7A-02B1-A8F90CE9D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40EEE-9740-4B8B-8F42-355BEB6DAB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37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95C06189-11B2-2B77-64CE-93388E3737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60E132D7-0AD7-4F10-7DA3-162551382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22242AFF-B793-A7B6-B790-80EBE9FD56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402EC-05F3-4F4E-B645-8B33A9D369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31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10749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01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80323B66-808B-6042-F676-20DF6EA61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0" y="454820"/>
            <a:ext cx="79914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有人在为你祷告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Someone is Praying for You 1/4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43D49722-2351-4E9F-99CB-AC9A77BEF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en-US" altLang="zh-TW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似乎你已禱告直到力量殆盡，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流眼淚如下雨滴，終日不停</a:t>
            </a:r>
            <a:r>
              <a:rPr lang="en-US" altLang="zh-TW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,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主關心，而且瞭解你能忍受多少，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祂將告訴別人為你禱告。</a:t>
            </a:r>
            <a:endParaRPr lang="en-US" altLang="zh-TW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When it seems that you've prayed until your strength is all gone,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your tears fall like raindrops all the day long,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 cares and He knows just how much you can bear,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He'll speak your name to someone in prayer.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A1A27-7BCC-CBCA-59ED-034A5CCDC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2E886B41-108B-4212-7ECB-325FE1F8B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0" y="454820"/>
            <a:ext cx="79914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有人在为你祷告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Someone is Praying for You 2/4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7205E209-4390-FD48-106A-F63E897E1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有人在為你禱告，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有人在為你禱告，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當你覺得寂寞孤單，你內心將要破碎，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要記得有人在為你禱告。 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Someone is praying for you,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Someone is praying for you,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 when it seems you're all alone, and your heart will break in two,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Remember someone is praying for you.</a:t>
            </a:r>
          </a:p>
        </p:txBody>
      </p:sp>
    </p:spTree>
    <p:extLst>
      <p:ext uri="{BB962C8B-B14F-4D97-AF65-F5344CB8AC3E}">
        <p14:creationId xmlns:p14="http://schemas.microsoft.com/office/powerpoint/2010/main" val="1719313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C1F9A-001D-D7B6-745D-2BAD69899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979916BC-F0E2-5D25-0625-BFE9C1E1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0" y="454820"/>
            <a:ext cx="79914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有人在为你祷告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Someone is Praying for You 3/4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8E77C8E4-A009-9E00-EFF8-C96F748A4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en-US" altLang="zh-TW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是否你正處在狂風暴雨之中</a:t>
            </a:r>
            <a:r>
              <a:rPr lang="en-US" altLang="zh-TW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?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你的船支離破碎，疲倦失意</a:t>
            </a:r>
            <a:r>
              <a:rPr lang="en-US" altLang="zh-TW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?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別失望，此時此刻有人為你禱告，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寧靜平安將要進入你心。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Have the clouds around you gathered in the midst of the storm?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Is your ship tossed and battered, are you weary and worn?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Don't lose hope, someone's praying for you this very day,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And peace be still is already on the way.</a:t>
            </a:r>
          </a:p>
        </p:txBody>
      </p:sp>
    </p:spTree>
    <p:extLst>
      <p:ext uri="{BB962C8B-B14F-4D97-AF65-F5344CB8AC3E}">
        <p14:creationId xmlns:p14="http://schemas.microsoft.com/office/powerpoint/2010/main" val="364770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497F5-A698-AD5D-89EB-B011FA73C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58" name="Rectangle 2">
            <a:extLst>
              <a:ext uri="{FF2B5EF4-FFF2-40B4-BE49-F238E27FC236}">
                <a16:creationId xmlns:a16="http://schemas.microsoft.com/office/drawing/2014/main" id="{5A8E46D6-BCB9-FCE0-3DC2-0B293419C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0" y="454820"/>
            <a:ext cx="79914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defTabSz="685800"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 defTabSz="6858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 defTabSz="6858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 defTabSz="6858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 defTabSz="6858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有人在为你祷告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Someone is Praying for You 4/4</a:t>
            </a:r>
          </a:p>
        </p:txBody>
      </p:sp>
      <p:sp>
        <p:nvSpPr>
          <p:cNvPr id="1266691" name="Rectangle 3">
            <a:extLst>
              <a:ext uri="{FF2B5EF4-FFF2-40B4-BE49-F238E27FC236}">
                <a16:creationId xmlns:a16="http://schemas.microsoft.com/office/drawing/2014/main" id="{88D47D43-DE8E-5556-1265-5D9166C34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4" y="1892000"/>
            <a:ext cx="11167110" cy="434878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有人在為你禱告，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有人在為你禱告，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當你覺得寂寞孤單，你內心將要破碎，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r>
              <a:rPr lang="zh-TW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要記得有人在為你禱告。 </a:t>
            </a:r>
          </a:p>
          <a:p>
            <a:pPr lvl="0" algn="ctr" defTabSz="685800">
              <a:spcBef>
                <a:spcPts val="600"/>
              </a:spcBef>
              <a:buNone/>
              <a:defRPr/>
            </a:pPr>
            <a:endParaRPr lang="en-US" altLang="zh-CN" sz="20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Someone is praying for you,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Someone is praying for you,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So when it seems you're all alone, and your heart will break in two,</a:t>
            </a:r>
          </a:p>
          <a:p>
            <a:pPr lvl="0" algn="ctr" defTabSz="685800">
              <a:spcBef>
                <a:spcPts val="0"/>
              </a:spcBef>
              <a:buNone/>
              <a:defRPr/>
            </a:pPr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Remember someone is praying for you.</a:t>
            </a:r>
          </a:p>
        </p:txBody>
      </p:sp>
    </p:spTree>
    <p:extLst>
      <p:ext uri="{BB962C8B-B14F-4D97-AF65-F5344CB8AC3E}">
        <p14:creationId xmlns:p14="http://schemas.microsoft.com/office/powerpoint/2010/main" val="866939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413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2023-07-21T01:00:42Z</dcterms:created>
  <dcterms:modified xsi:type="dcterms:W3CDTF">2025-09-02T02:56:39Z</dcterms:modified>
</cp:coreProperties>
</file>